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0" r:id="rId4"/>
  </p:sldMasterIdLst>
  <p:notesMasterIdLst>
    <p:notesMasterId r:id="rId12"/>
  </p:notesMasterIdLst>
  <p:sldIdLst>
    <p:sldId id="881" r:id="rId5"/>
    <p:sldId id="913" r:id="rId6"/>
    <p:sldId id="914" r:id="rId7"/>
    <p:sldId id="915" r:id="rId8"/>
    <p:sldId id="916" r:id="rId9"/>
    <p:sldId id="917" r:id="rId10"/>
    <p:sldId id="901" r:id="rId11"/>
  </p:sldIdLst>
  <p:sldSz cx="24377650" cy="13716000"/>
  <p:notesSz cx="6797675" cy="9926638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49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  <p15:guide id="3" pos="7678" userDrawn="1">
          <p15:clr>
            <a:srgbClr val="A4A3A4"/>
          </p15:clr>
        </p15:guide>
        <p15:guide id="4" pos="897" userDrawn="1">
          <p15:clr>
            <a:srgbClr val="A4A3A4"/>
          </p15:clr>
        </p15:guide>
        <p15:guide id="5" pos="14446" userDrawn="1">
          <p15:clr>
            <a:srgbClr val="A4A3A4"/>
          </p15:clr>
        </p15:guide>
        <p15:guide id="6" orient="horz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EDAF3F"/>
    <a:srgbClr val="AE2A25"/>
    <a:srgbClr val="7DB225"/>
    <a:srgbClr val="000000"/>
    <a:srgbClr val="0A46A4"/>
    <a:srgbClr val="1A9497"/>
    <a:srgbClr val="27C360"/>
    <a:srgbClr val="384558"/>
    <a:srgbClr val="2C3744"/>
    <a:srgbClr val="06B3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DCA1FA-AD01-42F1-8664-0C4BC6A0167C}" v="3" dt="2023-03-23T09:08:30.175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03" autoAdjust="0"/>
  </p:normalViewPr>
  <p:slideViewPr>
    <p:cSldViewPr snapToGrid="0" snapToObjects="1">
      <p:cViewPr varScale="1">
        <p:scale>
          <a:sx n="53" d="100"/>
          <a:sy n="53" d="100"/>
        </p:scale>
        <p:origin x="168" y="162"/>
      </p:cViewPr>
      <p:guideLst>
        <p:guide orient="horz" pos="8249"/>
        <p:guide orient="horz" pos="360"/>
        <p:guide pos="7678"/>
        <p:guide pos="897"/>
        <p:guide pos="14446"/>
        <p:guide orient="horz"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1" d="100"/>
          <a:sy n="81" d="100"/>
        </p:scale>
        <p:origin x="31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Millingberg" userId="ff22e595-d4f7-4db0-832b-2c3e26e22552" providerId="ADAL" clId="{33DCA1FA-AD01-42F1-8664-0C4BC6A0167C}"/>
    <pc:docChg chg="modSld">
      <pc:chgData name="Viktor Millingberg" userId="ff22e595-d4f7-4db0-832b-2c3e26e22552" providerId="ADAL" clId="{33DCA1FA-AD01-42F1-8664-0C4BC6A0167C}" dt="2023-03-23T09:09:03.364" v="6" actId="255"/>
      <pc:docMkLst>
        <pc:docMk/>
      </pc:docMkLst>
      <pc:sldChg chg="addSp delSp modSp mod">
        <pc:chgData name="Viktor Millingberg" userId="ff22e595-d4f7-4db0-832b-2c3e26e22552" providerId="ADAL" clId="{33DCA1FA-AD01-42F1-8664-0C4BC6A0167C}" dt="2023-03-23T09:08:30.175" v="4"/>
        <pc:sldMkLst>
          <pc:docMk/>
          <pc:sldMk cId="181623636" sldId="901"/>
        </pc:sldMkLst>
        <pc:spChg chg="mod">
          <ac:chgData name="Viktor Millingberg" userId="ff22e595-d4f7-4db0-832b-2c3e26e22552" providerId="ADAL" clId="{33DCA1FA-AD01-42F1-8664-0C4BC6A0167C}" dt="2023-03-23T09:08:30.175" v="4"/>
          <ac:spMkLst>
            <pc:docMk/>
            <pc:sldMk cId="181623636" sldId="901"/>
            <ac:spMk id="3" creationId="{5CD6B13F-A944-47C5-ABCF-7F8178B04D13}"/>
          </ac:spMkLst>
        </pc:spChg>
        <pc:spChg chg="add del">
          <ac:chgData name="Viktor Millingberg" userId="ff22e595-d4f7-4db0-832b-2c3e26e22552" providerId="ADAL" clId="{33DCA1FA-AD01-42F1-8664-0C4BC6A0167C}" dt="2023-03-23T09:08:26.794" v="2"/>
          <ac:spMkLst>
            <pc:docMk/>
            <pc:sldMk cId="181623636" sldId="901"/>
            <ac:spMk id="13" creationId="{16210605-9B2F-736A-A91F-8A16487CCBAE}"/>
          </ac:spMkLst>
        </pc:spChg>
      </pc:sldChg>
      <pc:sldChg chg="modSp mod">
        <pc:chgData name="Viktor Millingberg" userId="ff22e595-d4f7-4db0-832b-2c3e26e22552" providerId="ADAL" clId="{33DCA1FA-AD01-42F1-8664-0C4BC6A0167C}" dt="2023-03-23T09:08:59.536" v="5" actId="255"/>
        <pc:sldMkLst>
          <pc:docMk/>
          <pc:sldMk cId="3930836569" sldId="916"/>
        </pc:sldMkLst>
        <pc:spChg chg="mod">
          <ac:chgData name="Viktor Millingberg" userId="ff22e595-d4f7-4db0-832b-2c3e26e22552" providerId="ADAL" clId="{33DCA1FA-AD01-42F1-8664-0C4BC6A0167C}" dt="2023-03-23T09:08:59.536" v="5" actId="255"/>
          <ac:spMkLst>
            <pc:docMk/>
            <pc:sldMk cId="3930836569" sldId="916"/>
            <ac:spMk id="3" creationId="{30A849C9-A214-473B-999F-B77044BBCCB6}"/>
          </ac:spMkLst>
        </pc:spChg>
      </pc:sldChg>
      <pc:sldChg chg="modSp mod">
        <pc:chgData name="Viktor Millingberg" userId="ff22e595-d4f7-4db0-832b-2c3e26e22552" providerId="ADAL" clId="{33DCA1FA-AD01-42F1-8664-0C4BC6A0167C}" dt="2023-03-23T09:09:03.364" v="6" actId="255"/>
        <pc:sldMkLst>
          <pc:docMk/>
          <pc:sldMk cId="923630471" sldId="917"/>
        </pc:sldMkLst>
        <pc:spChg chg="mod">
          <ac:chgData name="Viktor Millingberg" userId="ff22e595-d4f7-4db0-832b-2c3e26e22552" providerId="ADAL" clId="{33DCA1FA-AD01-42F1-8664-0C4BC6A0167C}" dt="2023-03-23T09:09:03.364" v="6" actId="255"/>
          <ac:spMkLst>
            <pc:docMk/>
            <pc:sldMk cId="923630471" sldId="917"/>
            <ac:spMk id="3" creationId="{B6FDDA21-B667-4DB5-9E4C-5DE4C3FF16D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4638" y="968375"/>
            <a:ext cx="6103937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37394" y="4659388"/>
            <a:ext cx="5577144" cy="42996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1AAA6280-04A0-4336-AC5B-3C0B6DBA906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9DDF8-4136-4D2F-9820-62367A585985}" type="datetimeFigureOut">
              <a:rPr lang="sv-SE" smtClean="0"/>
              <a:t>2024-02-15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072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419726"/>
            <a:ext cx="24377650" cy="6316547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2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ster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1854868" y="3764006"/>
            <a:ext cx="9121013" cy="5465258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42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ster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13741604" y="3617049"/>
            <a:ext cx="7138858" cy="4518612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3452341" y="3673514"/>
            <a:ext cx="7138858" cy="4392874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79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17144062" y="5628837"/>
            <a:ext cx="3229439" cy="4187306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4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10069304" y="3915515"/>
            <a:ext cx="4338322" cy="7660560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34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-18289" y="3209115"/>
            <a:ext cx="24395939" cy="7458886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32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lients Rect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66847" y="3343138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396240" y="3343138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760861" y="3343138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8084877" y="3343138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30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666847" y="5936179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7396240" y="5936179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2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12760861" y="5936179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3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18084877" y="5936179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34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1666847" y="8555682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5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7396240" y="8555682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12760861" y="8555682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7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18084877" y="8555682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52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lients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101313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159690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1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9218067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2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276443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5334820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4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18393198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1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3101313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2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6159690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9218067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4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12276443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5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15334820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6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18393198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3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3101313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4" name="Picture Placeholder 2"/>
          <p:cNvSpPr>
            <a:spLocks noGrp="1"/>
          </p:cNvSpPr>
          <p:nvPr>
            <p:ph type="pic" sz="quarter" idx="26"/>
          </p:nvPr>
        </p:nvSpPr>
        <p:spPr>
          <a:xfrm>
            <a:off x="6159690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5" name="Picture Placeholder 2"/>
          <p:cNvSpPr>
            <a:spLocks noGrp="1"/>
          </p:cNvSpPr>
          <p:nvPr>
            <p:ph type="pic" sz="quarter" idx="27"/>
          </p:nvPr>
        </p:nvSpPr>
        <p:spPr>
          <a:xfrm>
            <a:off x="9218067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6" name="Picture Placeholder 2"/>
          <p:cNvSpPr>
            <a:spLocks noGrp="1"/>
          </p:cNvSpPr>
          <p:nvPr>
            <p:ph type="pic" sz="quarter" idx="28"/>
          </p:nvPr>
        </p:nvSpPr>
        <p:spPr>
          <a:xfrm>
            <a:off x="12276443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7" name="Picture Placeholder 2"/>
          <p:cNvSpPr>
            <a:spLocks noGrp="1"/>
          </p:cNvSpPr>
          <p:nvPr>
            <p:ph type="pic" sz="quarter" idx="29"/>
          </p:nvPr>
        </p:nvSpPr>
        <p:spPr>
          <a:xfrm>
            <a:off x="15334820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8" name="Picture Placeholder 2"/>
          <p:cNvSpPr>
            <a:spLocks noGrp="1"/>
          </p:cNvSpPr>
          <p:nvPr>
            <p:ph type="pic" sz="quarter" idx="30"/>
          </p:nvPr>
        </p:nvSpPr>
        <p:spPr>
          <a:xfrm>
            <a:off x="18393198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184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1541676" y="3197525"/>
            <a:ext cx="4114800" cy="411480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501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1" name="Picture Placeholder 13"/>
          <p:cNvSpPr>
            <a:spLocks noGrp="1" noChangeAspect="1"/>
          </p:cNvSpPr>
          <p:nvPr>
            <p:ph type="pic" sz="quarter" idx="14"/>
          </p:nvPr>
        </p:nvSpPr>
        <p:spPr>
          <a:xfrm>
            <a:off x="7297948" y="3197525"/>
            <a:ext cx="4114800" cy="411480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501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2" name="Picture Placeholder 13"/>
          <p:cNvSpPr>
            <a:spLocks noGrp="1" noChangeAspect="1"/>
          </p:cNvSpPr>
          <p:nvPr>
            <p:ph type="pic" sz="quarter" idx="15"/>
          </p:nvPr>
        </p:nvSpPr>
        <p:spPr>
          <a:xfrm>
            <a:off x="12954659" y="3197525"/>
            <a:ext cx="4114800" cy="411480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501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3" name="Picture Placeholder 13"/>
          <p:cNvSpPr>
            <a:spLocks noGrp="1" noChangeAspect="1"/>
          </p:cNvSpPr>
          <p:nvPr>
            <p:ph type="pic" sz="quarter" idx="16"/>
          </p:nvPr>
        </p:nvSpPr>
        <p:spPr>
          <a:xfrm>
            <a:off x="18601817" y="3197525"/>
            <a:ext cx="4114800" cy="411480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501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839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667863" y="3240713"/>
            <a:ext cx="10052051" cy="7647028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852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31847" y="3985545"/>
            <a:ext cx="13901543" cy="2159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sv-SE" noProof="0"/>
              <a:t>Klicka här för att ändra mall för rubrikformat</a:t>
            </a:r>
            <a:endParaRPr lang="en-US" noProof="0" dirty="0"/>
          </a:p>
        </p:txBody>
      </p:sp>
      <p:sp>
        <p:nvSpPr>
          <p:cNvPr id="22612" name="Rectangle 84"/>
          <p:cNvSpPr>
            <a:spLocks noChangeArrowheads="1"/>
          </p:cNvSpPr>
          <p:nvPr/>
        </p:nvSpPr>
        <p:spPr bwMode="auto">
          <a:xfrm>
            <a:off x="23721656" y="377831"/>
            <a:ext cx="655994" cy="43180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 sz="210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9233288" y="6216521"/>
            <a:ext cx="13904330" cy="9917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sv-SE" noProof="0"/>
              <a:t>Redigera format för bakgrundstext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7A2CF174-BE4D-488E-9582-DDDB6DFEFE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281" y="1505027"/>
            <a:ext cx="9851379" cy="9988410"/>
          </a:xfrm>
          <a:prstGeom prst="rect">
            <a:avLst/>
          </a:prstGeom>
        </p:spPr>
      </p:pic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EE9CBE1B-73E0-460A-9E00-783AA8852F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33288" y="8129193"/>
            <a:ext cx="11606526" cy="9917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sv-SE" noProof="0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5601926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8717784" y="4603263"/>
            <a:ext cx="6927408" cy="9112739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6478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8334" y="3668923"/>
            <a:ext cx="7607690" cy="4731613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6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C831AD-93A4-4438-8684-58FDFC56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8168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ED0DA4-088A-4891-9DF6-129962394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E0E234-6BE1-4D23-B515-6D6CFA596E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401" y="3168985"/>
            <a:ext cx="19694525" cy="943133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30429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7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0F44C5-3122-480D-9C3B-AFBB03EBF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D6E70A5-2A49-4CF3-9907-2D0AA51C077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2126" y="3168650"/>
            <a:ext cx="9657907" cy="978217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E3197AD6-1D7B-4FFB-BA28-2DBA02F126C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713537" y="3168650"/>
            <a:ext cx="9657907" cy="978217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4263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3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6C6FC-FCBE-4FA5-A234-E27F6CA441E5}" type="datetime1">
              <a:rPr lang="en-GB" noProof="0" smtClean="0"/>
              <a:t>15/02/2024</a:t>
            </a:fld>
            <a:endParaRPr lang="en-GB" noProof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FF4F9B-AAFB-443B-9E8C-0CF350B8F795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2"/>
          </p:nvPr>
        </p:nvSpPr>
        <p:spPr>
          <a:xfrm>
            <a:off x="1675966" y="3189328"/>
            <a:ext cx="6149598" cy="876935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innehåll 7"/>
          <p:cNvSpPr>
            <a:spLocks noGrp="1"/>
          </p:cNvSpPr>
          <p:nvPr>
            <p:ph sz="quarter" idx="15"/>
          </p:nvPr>
        </p:nvSpPr>
        <p:spPr>
          <a:xfrm>
            <a:off x="8448906" y="3188889"/>
            <a:ext cx="6149598" cy="876935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4" name="Platshållare för innehåll 7"/>
          <p:cNvSpPr>
            <a:spLocks noGrp="1"/>
          </p:cNvSpPr>
          <p:nvPr>
            <p:ph sz="quarter" idx="16"/>
          </p:nvPr>
        </p:nvSpPr>
        <p:spPr>
          <a:xfrm>
            <a:off x="15221846" y="3189328"/>
            <a:ext cx="6149598" cy="876935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044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2 rubrik+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88A2E0-EFAA-428B-ADEF-006AE982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F40C46-D495-45DD-88FA-0D1D536649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6400" y="3189696"/>
            <a:ext cx="9382125" cy="1254716"/>
          </a:xfrm>
        </p:spPr>
        <p:txBody>
          <a:bodyPr anchor="ctr">
            <a:noAutofit/>
          </a:bodyPr>
          <a:lstStyle>
            <a:lvl1pPr>
              <a:defRPr sz="5400" b="1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583F178F-C022-4733-9CA4-CF6B4B43D2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989319" y="3189696"/>
            <a:ext cx="9382125" cy="1254716"/>
          </a:xfrm>
        </p:spPr>
        <p:txBody>
          <a:bodyPr anchor="ctr">
            <a:noAutofit/>
          </a:bodyPr>
          <a:lstStyle>
            <a:lvl1pPr>
              <a:defRPr sz="5400" b="1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C324559F-FB12-4A08-AD54-3FFA76305A4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676400" y="4444412"/>
            <a:ext cx="9382125" cy="742156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6">
            <a:extLst>
              <a:ext uri="{FF2B5EF4-FFF2-40B4-BE49-F238E27FC236}">
                <a16:creationId xmlns:a16="http://schemas.microsoft.com/office/drawing/2014/main" id="{71F2D73B-0ADE-45FB-B66D-1F1A80185C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972263" y="4444412"/>
            <a:ext cx="9382125" cy="742156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1058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-3177" y="0"/>
            <a:ext cx="24426547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71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2" y="3121644"/>
            <a:ext cx="24439601" cy="6368806"/>
          </a:xfrm>
          <a:effectLst/>
        </p:spPr>
        <p:txBody>
          <a:bodyPr>
            <a:normAutofit/>
          </a:bodyPr>
          <a:lstStyle>
            <a:lvl1pPr marL="0" indent="0">
              <a:buNone/>
              <a:defRPr sz="3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70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5" y="1072585"/>
            <a:ext cx="19695479" cy="1689385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211034"/>
            <a:ext cx="19695478" cy="895513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26742" y="12548634"/>
            <a:ext cx="681843" cy="492406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20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id-ID" sz="2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 userDrawn="1"/>
        </p:nvSpPr>
        <p:spPr>
          <a:xfrm>
            <a:off x="608051" y="12441242"/>
            <a:ext cx="687533" cy="687533"/>
          </a:xfrm>
          <a:prstGeom prst="ellipse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>
              <a:solidFill>
                <a:schemeClr val="tx1"/>
              </a:solidFill>
              <a:latin typeface="Lato Light"/>
              <a:cs typeface="Lato Light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56EE40F-8164-F149-BE8C-7E5C5F3DCD06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6260" y="10621581"/>
            <a:ext cx="2956314" cy="299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20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69" r:id="rId2"/>
    <p:sldLayoutId id="2147484071" r:id="rId3"/>
    <p:sldLayoutId id="2147484066" r:id="rId4"/>
    <p:sldLayoutId id="2147484067" r:id="rId5"/>
    <p:sldLayoutId id="2147484068" r:id="rId6"/>
    <p:sldLayoutId id="2147484070" r:id="rId7"/>
    <p:sldLayoutId id="2147484052" r:id="rId8"/>
    <p:sldLayoutId id="2147484053" r:id="rId9"/>
    <p:sldLayoutId id="2147484054" r:id="rId10"/>
    <p:sldLayoutId id="2147484055" r:id="rId11"/>
    <p:sldLayoutId id="2147484056" r:id="rId12"/>
    <p:sldLayoutId id="2147484057" r:id="rId13"/>
    <p:sldLayoutId id="2147484058" r:id="rId14"/>
    <p:sldLayoutId id="2147484059" r:id="rId15"/>
    <p:sldLayoutId id="2147484060" r:id="rId16"/>
    <p:sldLayoutId id="2147484061" r:id="rId17"/>
    <p:sldLayoutId id="2147484062" r:id="rId18"/>
    <p:sldLayoutId id="2147484063" r:id="rId19"/>
    <p:sldLayoutId id="2147484064" r:id="rId20"/>
    <p:sldLayoutId id="2147484065" r:id="rId21"/>
  </p:sldLayoutIdLst>
  <p:hf hdr="0" ftr="0" dt="0"/>
  <p:txStyles>
    <p:titleStyle>
      <a:lvl1pPr algn="l" defTabSz="1828464" rtl="0" eaLnBrk="1" latinLnBrk="0" hangingPunct="1">
        <a:lnSpc>
          <a:spcPct val="90000"/>
        </a:lnSpc>
        <a:spcBef>
          <a:spcPct val="0"/>
        </a:spcBef>
        <a:buNone/>
        <a:defRPr lang="en-US" sz="600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182846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lang="en-US" sz="4800" kern="1200" dirty="0" smtClean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233" indent="0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4000" kern="1200" dirty="0" smtClean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28464" indent="0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3600" kern="1200" dirty="0" smtClean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742697" indent="0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3201" kern="1200" dirty="0" smtClean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656928" indent="0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3201" kern="1200" dirty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028277" indent="-457116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510" indent="-457116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741" indent="-457116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975" indent="-457116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33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64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97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928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162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94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626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858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9A53D4-1CE6-4E9A-97E2-FD78476AC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72416" y="4443983"/>
            <a:ext cx="5175504" cy="1700561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A3A88D4-6969-48EF-9941-B3FA6B1DDF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05821" y="10783303"/>
            <a:ext cx="13731603" cy="991740"/>
          </a:xfrm>
        </p:spPr>
        <p:txBody>
          <a:bodyPr/>
          <a:lstStyle/>
          <a:p>
            <a:r>
              <a:rPr lang="sv-SE" dirty="0">
                <a:solidFill>
                  <a:schemeClr val="accent3"/>
                </a:solidFill>
              </a:rPr>
              <a:t>Packinstruktion för OSI 			    			- </a:t>
            </a:r>
            <a:r>
              <a:rPr lang="sv-SE" dirty="0" err="1">
                <a:solidFill>
                  <a:schemeClr val="accent3"/>
                </a:solidFill>
              </a:rPr>
              <a:t>Oadresserad</a:t>
            </a:r>
            <a:r>
              <a:rPr lang="sv-SE" dirty="0">
                <a:solidFill>
                  <a:schemeClr val="accent3"/>
                </a:solidFill>
              </a:rPr>
              <a:t> Samhällsinformation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09A7F34-FA76-4852-803D-46E55A89D9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1904" y="2837836"/>
            <a:ext cx="9309615" cy="5936983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23439105-E0B8-453A-9DF9-639AED0B6826}"/>
              </a:ext>
            </a:extLst>
          </p:cNvPr>
          <p:cNvSpPr/>
          <p:nvPr/>
        </p:nvSpPr>
        <p:spPr>
          <a:xfrm>
            <a:off x="16578590" y="4555102"/>
            <a:ext cx="1673524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5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69BB4F-C5B4-4341-B493-FF4AB30E1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Märklappar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B9BA2A-A68B-4969-BEAE-39DF1A9B946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401" y="3168985"/>
            <a:ext cx="11271503" cy="9431337"/>
          </a:xfrm>
        </p:spPr>
        <p:txBody>
          <a:bodyPr>
            <a:normAutofit/>
          </a:bodyPr>
          <a:lstStyle/>
          <a:p>
            <a:r>
              <a:rPr lang="sv-SE" altLang="sv-SE" sz="3200" dirty="0">
                <a:solidFill>
                  <a:srgbClr val="717074"/>
                </a:solidFill>
                <a:ea typeface="ＭＳ Ｐゴシック" panose="020B0600070205080204" pitchFamily="34" charset="-128"/>
              </a:rPr>
              <a:t>Märklappar måste sitta på samtliga pall.				</a:t>
            </a:r>
          </a:p>
          <a:p>
            <a:r>
              <a:rPr lang="sv-SE" altLang="sv-SE" sz="3200" dirty="0">
                <a:solidFill>
                  <a:srgbClr val="717074"/>
                </a:solidFill>
                <a:ea typeface="ＭＳ Ｐゴシック" panose="020B0600070205080204" pitchFamily="34" charset="-128"/>
              </a:rPr>
              <a:t>Märklapparna innehåller viktig information för våra terminaler samt lokala utdelningskontor. </a:t>
            </a:r>
          </a:p>
          <a:p>
            <a:r>
              <a:rPr lang="sv-SE" altLang="sv-SE" sz="3200" dirty="0">
                <a:solidFill>
                  <a:srgbClr val="717074"/>
                </a:solidFill>
                <a:ea typeface="ＭＳ Ｐゴシック" panose="020B0600070205080204" pitchFamily="34" charset="-128"/>
              </a:rPr>
              <a:t>Samtliga pall behöver ha rätt märklapp med rätt antal försändelser på pallen.</a:t>
            </a:r>
            <a:br>
              <a:rPr lang="sv-SE" altLang="sv-SE" sz="3200" dirty="0">
                <a:solidFill>
                  <a:srgbClr val="717074"/>
                </a:solidFill>
                <a:ea typeface="ＭＳ Ｐゴシック" panose="020B0600070205080204" pitchFamily="34" charset="-128"/>
              </a:rPr>
            </a:br>
            <a:br>
              <a:rPr lang="sv-SE" altLang="sv-SE" sz="3200" dirty="0">
                <a:solidFill>
                  <a:srgbClr val="717074"/>
                </a:solidFill>
                <a:ea typeface="ＭＳ Ｐゴシック" panose="020B0600070205080204" pitchFamily="34" charset="-128"/>
              </a:rPr>
            </a:br>
            <a:r>
              <a:rPr lang="sv-SE" altLang="sv-SE" sz="3200" dirty="0">
                <a:solidFill>
                  <a:srgbClr val="717074"/>
                </a:solidFill>
                <a:ea typeface="ＭＳ Ｐゴシック" panose="020B0600070205080204" pitchFamily="34" charset="-128"/>
              </a:rPr>
              <a:t>Följande sidor visar hur försändelser packas korrekt på pall med korrekt uppmärkning.</a:t>
            </a:r>
            <a:br>
              <a:rPr lang="sv-SE" altLang="sv-SE" sz="3200" dirty="0">
                <a:solidFill>
                  <a:srgbClr val="717074"/>
                </a:solidFill>
                <a:ea typeface="ＭＳ Ｐゴシック" panose="020B0600070205080204" pitchFamily="34" charset="-128"/>
              </a:rPr>
            </a:br>
            <a:endParaRPr lang="sv-SE" altLang="sv-SE" sz="3200" b="1" dirty="0">
              <a:solidFill>
                <a:srgbClr val="717074"/>
              </a:solidFill>
              <a:ea typeface="ＭＳ Ｐゴシック" panose="020B0600070205080204" pitchFamily="34" charset="-128"/>
            </a:endParaRPr>
          </a:p>
          <a:p>
            <a:r>
              <a:rPr lang="sv-SE" sz="2800" dirty="0"/>
              <a:t> </a:t>
            </a:r>
            <a:endParaRPr lang="en-GB" sz="2800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5E08806-C308-4479-A0C9-A5156745A1E7}"/>
              </a:ext>
            </a:extLst>
          </p:cNvPr>
          <p:cNvSpPr/>
          <p:nvPr/>
        </p:nvSpPr>
        <p:spPr>
          <a:xfrm>
            <a:off x="19858292" y="3749467"/>
            <a:ext cx="1209483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D27D993-E5BC-65A6-825E-F12D57354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2008" y="2956084"/>
            <a:ext cx="9576884" cy="53898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8004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669A13-B0D3-4AFF-A477-050B5C4B2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Buntar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5B6976-9597-4276-946F-121B0B52CB3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401" y="3168985"/>
            <a:ext cx="19694525" cy="9431337"/>
          </a:xfrm>
        </p:spPr>
        <p:txBody>
          <a:bodyPr>
            <a:normAutofit/>
          </a:bodyPr>
          <a:lstStyle/>
          <a:p>
            <a:pPr>
              <a:buClr>
                <a:srgbClr val="FDBB2F"/>
              </a:buClr>
            </a:pPr>
            <a:r>
              <a:rPr lang="sv-SE" altLang="sv-SE" sz="3200" dirty="0"/>
              <a:t>Samtliga försändelser måste vara buntade i lika stora buntar, dvs samma antal i varje bunt.</a:t>
            </a:r>
          </a:p>
          <a:p>
            <a:pPr>
              <a:buClr>
                <a:srgbClr val="FDBB2F"/>
              </a:buClr>
            </a:pPr>
            <a:r>
              <a:rPr lang="sv-SE" altLang="sv-SE" sz="3200" dirty="0"/>
              <a:t>Buntarna får inte överstiga 25cm i höjd.</a:t>
            </a:r>
          </a:p>
          <a:p>
            <a:pPr>
              <a:buClr>
                <a:srgbClr val="FDBB2F"/>
              </a:buClr>
            </a:pPr>
            <a:r>
              <a:rPr lang="sv-SE" altLang="sv-SE" sz="3200" dirty="0"/>
              <a:t>Buntar hålls ihop med buntband eller plast.</a:t>
            </a:r>
          </a:p>
          <a:p>
            <a:pPr>
              <a:buClr>
                <a:srgbClr val="FDBB2F"/>
              </a:buClr>
            </a:pPr>
            <a:r>
              <a:rPr lang="sv-SE" altLang="sv-SE" sz="3200" dirty="0"/>
              <a:t>Ett bra alternativ är att använda små kartonger eller lådor.</a:t>
            </a:r>
          </a:p>
          <a:p>
            <a:endParaRPr lang="en-GB" sz="2800" dirty="0"/>
          </a:p>
        </p:txBody>
      </p:sp>
      <p:pic>
        <p:nvPicPr>
          <p:cNvPr id="4" name="Picture 10" descr="Bunt m liggande tidningar">
            <a:extLst>
              <a:ext uri="{FF2B5EF4-FFF2-40B4-BE49-F238E27FC236}">
                <a16:creationId xmlns:a16="http://schemas.microsoft.com/office/drawing/2014/main" id="{F6436CC7-EB64-42CA-88C7-09119A50B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6527" y="7172256"/>
            <a:ext cx="4807509" cy="273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Rak pil 18">
            <a:extLst>
              <a:ext uri="{FF2B5EF4-FFF2-40B4-BE49-F238E27FC236}">
                <a16:creationId xmlns:a16="http://schemas.microsoft.com/office/drawing/2014/main" id="{BF590C79-F748-4C5F-8637-67D0407E1B7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2188825" y="7390799"/>
            <a:ext cx="0" cy="1572768"/>
          </a:xfrm>
          <a:prstGeom prst="straightConnector1">
            <a:avLst/>
          </a:prstGeom>
          <a:noFill/>
          <a:ln w="41275">
            <a:solidFill>
              <a:schemeClr val="accent3"/>
            </a:solidFill>
            <a:round/>
            <a:headEnd/>
            <a:tailEnd type="triangle" w="lg" len="lg"/>
          </a:ln>
        </p:spPr>
      </p:cxnSp>
      <p:sp>
        <p:nvSpPr>
          <p:cNvPr id="9" name="Rektangel 8">
            <a:extLst>
              <a:ext uri="{FF2B5EF4-FFF2-40B4-BE49-F238E27FC236}">
                <a16:creationId xmlns:a16="http://schemas.microsoft.com/office/drawing/2014/main" id="{D0B25600-285F-46AD-96A6-9B910E85F6FF}"/>
              </a:ext>
            </a:extLst>
          </p:cNvPr>
          <p:cNvSpPr/>
          <p:nvPr/>
        </p:nvSpPr>
        <p:spPr>
          <a:xfrm>
            <a:off x="12381244" y="7484686"/>
            <a:ext cx="192589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Maximal höjd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cm</a:t>
            </a:r>
          </a:p>
        </p:txBody>
      </p:sp>
    </p:spTree>
    <p:extLst>
      <p:ext uri="{BB962C8B-B14F-4D97-AF65-F5344CB8AC3E}">
        <p14:creationId xmlns:p14="http://schemas.microsoft.com/office/powerpoint/2010/main" val="306842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135B5F-88AE-4936-A380-1D60A7C74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Separering och packning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6090FF-21E8-43A5-A76A-C8516012DA7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>
              <a:buClr>
                <a:srgbClr val="FDBB2F"/>
              </a:buClr>
            </a:pPr>
            <a:r>
              <a:rPr lang="sv-SE" altLang="sv-SE" sz="3200" dirty="0"/>
              <a:t>Buntarna packas på pall motsvarande Euro pall, dvs pallar som är 120cm x 80cm</a:t>
            </a:r>
          </a:p>
          <a:p>
            <a:pPr>
              <a:buClr>
                <a:srgbClr val="FDBB2F"/>
              </a:buClr>
            </a:pPr>
            <a:r>
              <a:rPr lang="sv-SE" altLang="sv-SE" sz="3200" dirty="0" err="1"/>
              <a:t>Maxhöjd</a:t>
            </a:r>
            <a:r>
              <a:rPr lang="sv-SE" altLang="sv-SE" sz="3200" dirty="0"/>
              <a:t> på packad pall är 120cm</a:t>
            </a:r>
          </a:p>
          <a:p>
            <a:pPr>
              <a:buClr>
                <a:srgbClr val="FDBB2F"/>
              </a:buClr>
            </a:pPr>
            <a:r>
              <a:rPr lang="sv-SE" altLang="sv-SE" sz="3200" dirty="0"/>
              <a:t>Alla pall märks med Märklapp som tas fram av CityMail.</a:t>
            </a:r>
          </a:p>
          <a:p>
            <a:pPr>
              <a:buClr>
                <a:srgbClr val="FDBB2F"/>
              </a:buClr>
            </a:pPr>
            <a:r>
              <a:rPr lang="sv-SE" altLang="sv-SE" sz="2800" dirty="0">
                <a:solidFill>
                  <a:srgbClr val="717074"/>
                </a:solidFill>
                <a:ea typeface="ＭＳ Ｐゴシック" panose="020B0600070205080204" pitchFamily="34" charset="-128"/>
              </a:rPr>
              <a:t>.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A497638-090A-4ECB-B686-DB5DE67C15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271" y="6155489"/>
            <a:ext cx="6812190" cy="6161314"/>
          </a:xfrm>
          <a:prstGeom prst="rect">
            <a:avLst/>
          </a:prstGeom>
        </p:spPr>
      </p:pic>
      <p:cxnSp>
        <p:nvCxnSpPr>
          <p:cNvPr id="8" name="Rak pil 18">
            <a:extLst>
              <a:ext uri="{FF2B5EF4-FFF2-40B4-BE49-F238E27FC236}">
                <a16:creationId xmlns:a16="http://schemas.microsoft.com/office/drawing/2014/main" id="{FDBFC24E-9CE8-4B44-83F6-332DF258F89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3540032" y="6183086"/>
            <a:ext cx="0" cy="6161314"/>
          </a:xfrm>
          <a:prstGeom prst="straightConnector1">
            <a:avLst/>
          </a:prstGeom>
          <a:noFill/>
          <a:ln w="41275">
            <a:solidFill>
              <a:schemeClr val="accent3"/>
            </a:solidFill>
            <a:round/>
            <a:headEnd/>
            <a:tailEnd type="triangle" w="lg" len="lg"/>
          </a:ln>
        </p:spPr>
      </p:cxnSp>
      <p:sp>
        <p:nvSpPr>
          <p:cNvPr id="10" name="Rektangel 9">
            <a:extLst>
              <a:ext uri="{FF2B5EF4-FFF2-40B4-BE49-F238E27FC236}">
                <a16:creationId xmlns:a16="http://schemas.microsoft.com/office/drawing/2014/main" id="{08B2337B-0971-4C4A-A6EC-A470191FAB90}"/>
              </a:ext>
            </a:extLst>
          </p:cNvPr>
          <p:cNvSpPr/>
          <p:nvPr/>
        </p:nvSpPr>
        <p:spPr>
          <a:xfrm>
            <a:off x="14075176" y="8298232"/>
            <a:ext cx="17983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Maximal höjd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120cm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36C0208F-187E-4B58-A1B5-1AA19D949C9E}"/>
              </a:ext>
            </a:extLst>
          </p:cNvPr>
          <p:cNvSpPr/>
          <p:nvPr/>
        </p:nvSpPr>
        <p:spPr>
          <a:xfrm>
            <a:off x="6749143" y="6252539"/>
            <a:ext cx="390948" cy="4530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20788A9-7A4A-B439-D471-621155C03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2316" y="6252539"/>
            <a:ext cx="2303221" cy="1296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6765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DD13C3-4592-453F-96B7-EA36F1787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Separering and packning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A849C9-A214-473B-999F-B77044BBCCB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sv-SE" altLang="sv-SE" sz="3200" dirty="0"/>
              <a:t>För större inlämningar packas varje postnummer på separata pallar</a:t>
            </a:r>
            <a:r>
              <a:rPr lang="sv-SE" altLang="sv-SE" sz="2800" dirty="0"/>
              <a:t>.</a:t>
            </a:r>
          </a:p>
          <a:p>
            <a:endParaRPr lang="en-GB" sz="28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5C0AE03-2BA3-4158-90EE-58C392226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531" y="5029200"/>
            <a:ext cx="19694525" cy="5517815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23D43DE1-1119-412A-8481-017795D96094}"/>
              </a:ext>
            </a:extLst>
          </p:cNvPr>
          <p:cNvSpPr/>
          <p:nvPr/>
        </p:nvSpPr>
        <p:spPr>
          <a:xfrm>
            <a:off x="4458278" y="5300995"/>
            <a:ext cx="914400" cy="590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2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</a:t>
            </a:r>
            <a:endParaRPr lang="en-GB" sz="32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FA3D3122-2B65-475F-97FC-56C81B843E76}"/>
              </a:ext>
            </a:extLst>
          </p:cNvPr>
          <p:cNvSpPr/>
          <p:nvPr/>
        </p:nvSpPr>
        <p:spPr>
          <a:xfrm>
            <a:off x="11356592" y="5300994"/>
            <a:ext cx="914400" cy="590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2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</a:t>
            </a:r>
            <a:endParaRPr lang="en-GB" sz="32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2ACD44FD-C82F-41DE-95CB-63425F2FE8D6}"/>
              </a:ext>
            </a:extLst>
          </p:cNvPr>
          <p:cNvSpPr/>
          <p:nvPr/>
        </p:nvSpPr>
        <p:spPr>
          <a:xfrm>
            <a:off x="18254906" y="5300993"/>
            <a:ext cx="914400" cy="590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32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171</a:t>
            </a:r>
            <a:endParaRPr lang="en-GB" sz="32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C5EA6E4-9A31-496C-9E16-45A59C61C082}"/>
              </a:ext>
            </a:extLst>
          </p:cNvPr>
          <p:cNvSpPr/>
          <p:nvPr/>
        </p:nvSpPr>
        <p:spPr>
          <a:xfrm>
            <a:off x="19102731" y="5063251"/>
            <a:ext cx="786384" cy="237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99D948D-7B99-41A5-8E9C-59FFE2899677}"/>
              </a:ext>
            </a:extLst>
          </p:cNvPr>
          <p:cNvSpPr/>
          <p:nvPr/>
        </p:nvSpPr>
        <p:spPr>
          <a:xfrm>
            <a:off x="12167930" y="5063251"/>
            <a:ext cx="786384" cy="237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9B21D08-4146-4C53-AE46-4FEF6D6C8268}"/>
              </a:ext>
            </a:extLst>
          </p:cNvPr>
          <p:cNvSpPr/>
          <p:nvPr/>
        </p:nvSpPr>
        <p:spPr>
          <a:xfrm>
            <a:off x="5269616" y="5063251"/>
            <a:ext cx="786384" cy="237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90F5733-9A0E-B39B-87F6-84EE72D85C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6319" y="5141562"/>
            <a:ext cx="1788408" cy="11233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4FD64F08-BE6F-5B67-59B9-DA450A9917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9814" y="5124835"/>
            <a:ext cx="1788408" cy="11568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16C5AFA9-23E0-E95E-5BA6-8132CDD27C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84614" y="5108109"/>
            <a:ext cx="1868472" cy="11735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30836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CEE591-8435-4418-91F6-E68DA681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Separering och packning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FDDA21-B667-4DB5-9E4C-5DE4C3FF16D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sv-SE" altLang="sv-SE" sz="3200" dirty="0">
                <a:ea typeface="ＭＳ Ｐゴシック" panose="020B0600070205080204" pitchFamily="34" charset="-128"/>
              </a:rPr>
              <a:t>Vid medium-stora inlämningar kan flera postnummer packas på samma pallplats så länge de är tydligt separerade, helst på separata pallar. Separation görs genom stapling.</a:t>
            </a:r>
          </a:p>
          <a:p>
            <a:endParaRPr lang="en-GB" sz="28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03ED1A3-7B9F-4A26-8E6F-5BA0F44D5F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184" y="5266943"/>
            <a:ext cx="6472176" cy="6437376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1C44E907-2F44-4962-B262-4F7296C04EE2}"/>
              </a:ext>
            </a:extLst>
          </p:cNvPr>
          <p:cNvSpPr/>
          <p:nvPr/>
        </p:nvSpPr>
        <p:spPr>
          <a:xfrm flipH="1">
            <a:off x="6181133" y="5284412"/>
            <a:ext cx="441147" cy="165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70ABAF5E-2C33-4D1F-B06C-AF6C48F24986}"/>
              </a:ext>
            </a:extLst>
          </p:cNvPr>
          <p:cNvSpPr/>
          <p:nvPr/>
        </p:nvSpPr>
        <p:spPr>
          <a:xfrm flipH="1">
            <a:off x="6165218" y="8524406"/>
            <a:ext cx="441147" cy="165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Rak pil 18">
            <a:extLst>
              <a:ext uri="{FF2B5EF4-FFF2-40B4-BE49-F238E27FC236}">
                <a16:creationId xmlns:a16="http://schemas.microsoft.com/office/drawing/2014/main" id="{78604BFD-DEFB-449F-8AD0-5284E4347EA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3863991" y="5200781"/>
            <a:ext cx="0" cy="6503538"/>
          </a:xfrm>
          <a:prstGeom prst="straightConnector1">
            <a:avLst/>
          </a:prstGeom>
          <a:noFill/>
          <a:ln w="41275">
            <a:solidFill>
              <a:schemeClr val="accent3"/>
            </a:solidFill>
            <a:round/>
            <a:headEnd/>
            <a:tailEnd type="triangle" w="lg" len="lg"/>
          </a:ln>
        </p:spPr>
      </p:cxnSp>
      <p:sp>
        <p:nvSpPr>
          <p:cNvPr id="14" name="Rektangel 13">
            <a:extLst>
              <a:ext uri="{FF2B5EF4-FFF2-40B4-BE49-F238E27FC236}">
                <a16:creationId xmlns:a16="http://schemas.microsoft.com/office/drawing/2014/main" id="{9F80C8A5-6DCF-4BB1-9223-B14B2E49F3F8}"/>
              </a:ext>
            </a:extLst>
          </p:cNvPr>
          <p:cNvSpPr/>
          <p:nvPr/>
        </p:nvSpPr>
        <p:spPr>
          <a:xfrm flipH="1">
            <a:off x="14066581" y="7793134"/>
            <a:ext cx="18146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Maximal höjd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120cm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190A40D7-C6C5-4846-B515-E6D13010D776}"/>
              </a:ext>
            </a:extLst>
          </p:cNvPr>
          <p:cNvSpPr/>
          <p:nvPr/>
        </p:nvSpPr>
        <p:spPr>
          <a:xfrm>
            <a:off x="14097599" y="6165502"/>
            <a:ext cx="2398171" cy="138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ct val="0"/>
              </a:spcAft>
            </a:pPr>
            <a:r>
              <a:rPr lang="sv-SE" altLang="sv-SE" sz="2800" dirty="0">
                <a:solidFill>
                  <a:srgbClr val="717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Fallande postnummer- ordning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1CD9072-8D80-7DBD-3427-7A79F60A37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0372" y="5284412"/>
            <a:ext cx="1510988" cy="9491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DC0B90A8-1EC4-184E-66F5-7CAF4AE51A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0372" y="8524406"/>
            <a:ext cx="1467293" cy="9491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23630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0B7F97-07D5-4900-ACC2-AE88363B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8874" y="1393447"/>
            <a:ext cx="19695479" cy="1689385"/>
          </a:xfrm>
        </p:spPr>
        <p:txBody>
          <a:bodyPr>
            <a:normAutofit/>
          </a:bodyPr>
          <a:lstStyle/>
          <a:p>
            <a:r>
              <a:rPr lang="sv-SE" sz="5400" dirty="0"/>
              <a:t>Postinlämning till CityMail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D6B13F-A944-47C5-ABCF-7F8178B04D1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402" y="3212078"/>
            <a:ext cx="19281646" cy="9431337"/>
          </a:xfrm>
        </p:spPr>
        <p:txBody>
          <a:bodyPr>
            <a:normAutofit/>
          </a:bodyPr>
          <a:lstStyle/>
          <a:p>
            <a:pPr>
              <a:buClr>
                <a:srgbClr val="FDBB2F"/>
              </a:buClr>
            </a:pPr>
            <a:r>
              <a:rPr lang="sv-SE" altLang="sv-SE" sz="2800" dirty="0">
                <a:ea typeface="ＭＳ Ｐゴシック" panose="020B0600070205080204" pitchFamily="34" charset="-128"/>
              </a:rPr>
              <a:t>Postinlämning sker till CityMail senast kl 16:00 två vardagar innan första utdelningsdatum, till någon av våra inlämningsterminaler i Stockholm, Göteborg eller Malmö (se adresser nedan).</a:t>
            </a:r>
          </a:p>
          <a:p>
            <a:pPr>
              <a:buClr>
                <a:srgbClr val="FDBB2F"/>
              </a:buClr>
            </a:pPr>
            <a:r>
              <a:rPr lang="sv-SE" altLang="sv-SE" sz="2800" dirty="0">
                <a:ea typeface="ＭＳ Ｐゴシック" panose="020B0600070205080204" pitchFamily="34" charset="-128"/>
              </a:rPr>
              <a:t>OBS! Transport sker enligt separat överenskommelse mellan kund och CityMail.</a:t>
            </a:r>
          </a:p>
          <a:p>
            <a:pPr>
              <a:buClr>
                <a:srgbClr val="FDBB2F"/>
              </a:buClr>
            </a:pPr>
            <a:r>
              <a:rPr lang="sv-SE" altLang="sv-SE" sz="2800" dirty="0">
                <a:ea typeface="ＭＳ Ｐゴシック" panose="020B0600070205080204" pitchFamily="34" charset="-128"/>
              </a:rPr>
              <a:t>För utkörning av </a:t>
            </a:r>
            <a:r>
              <a:rPr lang="sv-SE" altLang="sv-SE" sz="2800" dirty="0" err="1">
                <a:ea typeface="ＭＳ Ｐゴシック" panose="020B0600070205080204" pitchFamily="34" charset="-128"/>
              </a:rPr>
              <a:t>tomgods</a:t>
            </a:r>
            <a:r>
              <a:rPr lang="sv-SE" altLang="sv-SE" sz="2800" dirty="0">
                <a:ea typeface="ＭＳ Ｐゴシック" panose="020B0600070205080204" pitchFamily="34" charset="-128"/>
              </a:rPr>
              <a:t>, vänligen kontakta din lokala inlämningscentral.</a:t>
            </a:r>
          </a:p>
          <a:p>
            <a:br>
              <a:rPr lang="en-GB" sz="2800" dirty="0"/>
            </a:br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</p:txBody>
      </p:sp>
      <p:grpSp>
        <p:nvGrpSpPr>
          <p:cNvPr id="4" name="Grupp 25">
            <a:extLst>
              <a:ext uri="{FF2B5EF4-FFF2-40B4-BE49-F238E27FC236}">
                <a16:creationId xmlns:a16="http://schemas.microsoft.com/office/drawing/2014/main" id="{F2D2985F-ED04-B210-B7AE-28D482BC929F}"/>
              </a:ext>
            </a:extLst>
          </p:cNvPr>
          <p:cNvGrpSpPr>
            <a:grpSpLocks/>
          </p:cNvGrpSpPr>
          <p:nvPr/>
        </p:nvGrpSpPr>
        <p:grpSpPr bwMode="auto">
          <a:xfrm>
            <a:off x="12875491" y="236106"/>
            <a:ext cx="7473350" cy="2997894"/>
            <a:chOff x="3357554" y="500042"/>
            <a:chExt cx="4357718" cy="1140658"/>
          </a:xfrm>
        </p:grpSpPr>
        <p:cxnSp>
          <p:nvCxnSpPr>
            <p:cNvPr id="5" name="Rak pil 26">
              <a:extLst>
                <a:ext uri="{FF2B5EF4-FFF2-40B4-BE49-F238E27FC236}">
                  <a16:creationId xmlns:a16="http://schemas.microsoft.com/office/drawing/2014/main" id="{24D407F2-311D-5605-B3B0-D30599BDA7F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071934" y="1428736"/>
              <a:ext cx="3143272" cy="1588"/>
            </a:xfrm>
            <a:prstGeom prst="straightConnector1">
              <a:avLst/>
            </a:prstGeom>
            <a:noFill/>
            <a:ln w="9525">
              <a:solidFill>
                <a:srgbClr val="7BC144"/>
              </a:solidFill>
              <a:round/>
              <a:headEnd/>
              <a:tailEnd type="arrow" w="med" len="med"/>
            </a:ln>
          </p:spPr>
        </p:cxnSp>
        <p:sp>
          <p:nvSpPr>
            <p:cNvPr id="6" name="Ellips 5">
              <a:extLst>
                <a:ext uri="{FF2B5EF4-FFF2-40B4-BE49-F238E27FC236}">
                  <a16:creationId xmlns:a16="http://schemas.microsoft.com/office/drawing/2014/main" id="{2BFA3343-3186-A835-B5E3-523E53B2AAE8}"/>
                </a:ext>
              </a:extLst>
            </p:cNvPr>
            <p:cNvSpPr/>
            <p:nvPr/>
          </p:nvSpPr>
          <p:spPr bwMode="auto">
            <a:xfrm>
              <a:off x="4214810" y="1071618"/>
              <a:ext cx="285752" cy="285788"/>
            </a:xfrm>
            <a:prstGeom prst="ellipse">
              <a:avLst/>
            </a:prstGeom>
            <a:solidFill>
              <a:srgbClr val="7BC144"/>
            </a:solidFill>
            <a:ln w="9525" cap="flat" cmpd="sng" algn="ctr">
              <a:solidFill>
                <a:srgbClr val="7BC14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ea typeface="ＭＳ Ｐゴシック" pitchFamily="-111" charset="-128"/>
                </a:rPr>
                <a:t>-2</a:t>
              </a:r>
            </a:p>
          </p:txBody>
        </p:sp>
        <p:sp>
          <p:nvSpPr>
            <p:cNvPr id="7" name="Ellips 6">
              <a:extLst>
                <a:ext uri="{FF2B5EF4-FFF2-40B4-BE49-F238E27FC236}">
                  <a16:creationId xmlns:a16="http://schemas.microsoft.com/office/drawing/2014/main" id="{0684A05B-BDEA-AFDE-0EAD-1E46F5C8AA5D}"/>
                </a:ext>
              </a:extLst>
            </p:cNvPr>
            <p:cNvSpPr/>
            <p:nvPr/>
          </p:nvSpPr>
          <p:spPr bwMode="auto">
            <a:xfrm>
              <a:off x="4700587" y="1065843"/>
              <a:ext cx="285753" cy="290913"/>
            </a:xfrm>
            <a:prstGeom prst="ellipse">
              <a:avLst/>
            </a:prstGeom>
            <a:solidFill>
              <a:srgbClr val="7BC144"/>
            </a:solidFill>
            <a:ln w="127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>
              <a:softEdge rad="0"/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ea typeface="ＭＳ Ｐゴシック" pitchFamily="-111" charset="-128"/>
                </a:rPr>
                <a:t>-1</a:t>
              </a:r>
            </a:p>
          </p:txBody>
        </p:sp>
        <p:sp>
          <p:nvSpPr>
            <p:cNvPr id="9" name="Ellips 8">
              <a:extLst>
                <a:ext uri="{FF2B5EF4-FFF2-40B4-BE49-F238E27FC236}">
                  <a16:creationId xmlns:a16="http://schemas.microsoft.com/office/drawing/2014/main" id="{00417715-092A-41A7-A88A-A281853909A2}"/>
                </a:ext>
              </a:extLst>
            </p:cNvPr>
            <p:cNvSpPr/>
            <p:nvPr/>
          </p:nvSpPr>
          <p:spPr bwMode="auto">
            <a:xfrm>
              <a:off x="5214942" y="1071618"/>
              <a:ext cx="285752" cy="285788"/>
            </a:xfrm>
            <a:prstGeom prst="ellipse">
              <a:avLst/>
            </a:prstGeom>
            <a:solidFill>
              <a:srgbClr val="7BC144"/>
            </a:solidFill>
            <a:ln w="9525" cap="flat" cmpd="sng" algn="ctr">
              <a:solidFill>
                <a:srgbClr val="7BC14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ea typeface="ＭＳ Ｐゴシック" pitchFamily="-111" charset="-128"/>
                </a:rPr>
                <a:t>0</a:t>
              </a:r>
            </a:p>
          </p:txBody>
        </p:sp>
        <p:sp>
          <p:nvSpPr>
            <p:cNvPr id="10" name="Ellips 9">
              <a:extLst>
                <a:ext uri="{FF2B5EF4-FFF2-40B4-BE49-F238E27FC236}">
                  <a16:creationId xmlns:a16="http://schemas.microsoft.com/office/drawing/2014/main" id="{8D777611-DD6F-2A08-FF1B-1AD718D25E76}"/>
                </a:ext>
              </a:extLst>
            </p:cNvPr>
            <p:cNvSpPr/>
            <p:nvPr/>
          </p:nvSpPr>
          <p:spPr bwMode="auto">
            <a:xfrm>
              <a:off x="5715008" y="1071618"/>
              <a:ext cx="285752" cy="285788"/>
            </a:xfrm>
            <a:prstGeom prst="ellipse">
              <a:avLst/>
            </a:prstGeom>
            <a:solidFill>
              <a:srgbClr val="7BC144"/>
            </a:solidFill>
            <a:ln w="9525" cap="flat" cmpd="sng" algn="ctr">
              <a:solidFill>
                <a:srgbClr val="7BC14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ea typeface="ＭＳ Ｐゴシック" pitchFamily="-111" charset="-128"/>
                </a:rPr>
                <a:t>1</a:t>
              </a:r>
            </a:p>
          </p:txBody>
        </p:sp>
        <p:sp>
          <p:nvSpPr>
            <p:cNvPr id="11" name="Ellips 10">
              <a:extLst>
                <a:ext uri="{FF2B5EF4-FFF2-40B4-BE49-F238E27FC236}">
                  <a16:creationId xmlns:a16="http://schemas.microsoft.com/office/drawing/2014/main" id="{D9BE4A19-2E8C-2DD0-53C6-84CCC0CAAEC5}"/>
                </a:ext>
              </a:extLst>
            </p:cNvPr>
            <p:cNvSpPr/>
            <p:nvPr/>
          </p:nvSpPr>
          <p:spPr bwMode="auto">
            <a:xfrm>
              <a:off x="6215074" y="1071618"/>
              <a:ext cx="285752" cy="285788"/>
            </a:xfrm>
            <a:prstGeom prst="ellipse">
              <a:avLst/>
            </a:prstGeom>
            <a:solidFill>
              <a:srgbClr val="7BC144"/>
            </a:solidFill>
            <a:ln w="9525" cap="flat" cmpd="sng" algn="ctr">
              <a:solidFill>
                <a:srgbClr val="7BC14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ea typeface="ＭＳ Ｐゴシック" pitchFamily="-111" charset="-128"/>
                </a:rPr>
                <a:t>2</a:t>
              </a:r>
            </a:p>
          </p:txBody>
        </p:sp>
        <p:sp>
          <p:nvSpPr>
            <p:cNvPr id="13" name="Ellips 12">
              <a:extLst>
                <a:ext uri="{FF2B5EF4-FFF2-40B4-BE49-F238E27FC236}">
                  <a16:creationId xmlns:a16="http://schemas.microsoft.com/office/drawing/2014/main" id="{C6D7614E-F0ED-FC63-2B71-11152C5A8C7E}"/>
                </a:ext>
              </a:extLst>
            </p:cNvPr>
            <p:cNvSpPr/>
            <p:nvPr/>
          </p:nvSpPr>
          <p:spPr bwMode="auto">
            <a:xfrm>
              <a:off x="6715140" y="1071618"/>
              <a:ext cx="285752" cy="285788"/>
            </a:xfrm>
            <a:prstGeom prst="ellipse">
              <a:avLst/>
            </a:prstGeom>
            <a:solidFill>
              <a:srgbClr val="7BC144"/>
            </a:solidFill>
            <a:ln w="9525" cap="flat" cmpd="sng" algn="ctr">
              <a:solidFill>
                <a:srgbClr val="7BC14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95000"/>
                    </a:prstClr>
                  </a:solidFill>
                  <a:effectLst/>
                  <a:uLnTx/>
                  <a:uFillTx/>
                  <a:ea typeface="ＭＳ Ｐゴシック" pitchFamily="-111" charset="-128"/>
                </a:rPr>
                <a:t>3</a:t>
              </a:r>
            </a:p>
          </p:txBody>
        </p:sp>
        <p:sp>
          <p:nvSpPr>
            <p:cNvPr id="14" name="Rundad rektangulär 33">
              <a:extLst>
                <a:ext uri="{FF2B5EF4-FFF2-40B4-BE49-F238E27FC236}">
                  <a16:creationId xmlns:a16="http://schemas.microsoft.com/office/drawing/2014/main" id="{989804AF-3ABA-1BBF-B0AD-9DD89797A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7950" y="571480"/>
              <a:ext cx="1357322" cy="428628"/>
            </a:xfrm>
            <a:prstGeom prst="wedgeRoundRectCallout">
              <a:avLst>
                <a:gd name="adj1" fmla="val -85208"/>
                <a:gd name="adj2" fmla="val 67134"/>
                <a:gd name="adj3" fmla="val 16667"/>
              </a:avLst>
            </a:prstGeom>
            <a:solidFill>
              <a:sysClr val="window" lastClr="FFFFFF"/>
            </a:solidFill>
            <a:ln w="9525">
              <a:solidFill>
                <a:srgbClr val="717074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717074"/>
                  </a:solidFill>
                  <a:effectLst/>
                  <a:uLnTx/>
                  <a:uFillTx/>
                  <a:ea typeface="ＭＳ Ｐゴシック" pitchFamily="-111" charset="-128"/>
                </a:rPr>
                <a:t>1:a utdelningsdagen</a:t>
              </a:r>
            </a:p>
          </p:txBody>
        </p:sp>
        <p:sp>
          <p:nvSpPr>
            <p:cNvPr id="15" name="Rundad rektangulär 34">
              <a:extLst>
                <a:ext uri="{FF2B5EF4-FFF2-40B4-BE49-F238E27FC236}">
                  <a16:creationId xmlns:a16="http://schemas.microsoft.com/office/drawing/2014/main" id="{951E1594-25C8-B657-9FA5-8A40BD141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7554" y="500042"/>
              <a:ext cx="1500198" cy="428628"/>
            </a:xfrm>
            <a:prstGeom prst="wedgeRoundRectCallout">
              <a:avLst>
                <a:gd name="adj1" fmla="val 49944"/>
                <a:gd name="adj2" fmla="val 82648"/>
                <a:gd name="adj3" fmla="val 16667"/>
              </a:avLst>
            </a:prstGeom>
            <a:solidFill>
              <a:sysClr val="window" lastClr="FFFFFF"/>
            </a:solidFill>
            <a:ln w="9525">
              <a:solidFill>
                <a:srgbClr val="717074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717074"/>
                  </a:solidFill>
                  <a:effectLst/>
                  <a:uLnTx/>
                  <a:uFillTx/>
                  <a:ea typeface="ＭＳ Ｐゴシック" pitchFamily="-111" charset="-128"/>
                </a:rPr>
                <a:t>Senaste dagen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717074"/>
                  </a:solidFill>
                  <a:effectLst/>
                  <a:uLnTx/>
                  <a:uFillTx/>
                  <a:ea typeface="ＭＳ Ｐゴシック" pitchFamily="-111" charset="-128"/>
                </a:rPr>
                <a:t>för postinlämning</a:t>
              </a:r>
              <a:r>
                <a:rPr kumimoji="0" lang="sv-SE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717074"/>
                  </a:solidFill>
                  <a:effectLst/>
                  <a:uLnTx/>
                  <a:uFillTx/>
                  <a:ea typeface="ＭＳ Ｐゴシック" pitchFamily="-111" charset="-128"/>
                </a:rPr>
                <a:t>.</a:t>
              </a:r>
            </a:p>
          </p:txBody>
        </p:sp>
        <p:cxnSp>
          <p:nvCxnSpPr>
            <p:cNvPr id="16" name="Rak 35">
              <a:extLst>
                <a:ext uri="{FF2B5EF4-FFF2-40B4-BE49-F238E27FC236}">
                  <a16:creationId xmlns:a16="http://schemas.microsoft.com/office/drawing/2014/main" id="{277A92D9-A327-7F58-650A-4A3D059293AC}"/>
                </a:ext>
              </a:extLst>
            </p:cNvPr>
            <p:cNvCxnSpPr>
              <a:cxnSpLocks noChangeShapeType="1"/>
              <a:stCxn id="6" idx="4"/>
            </p:cNvCxnSpPr>
            <p:nvPr/>
          </p:nvCxnSpPr>
          <p:spPr bwMode="auto">
            <a:xfrm rot="5400000">
              <a:off x="4321967" y="1393017"/>
              <a:ext cx="71438" cy="1588"/>
            </a:xfrm>
            <a:prstGeom prst="line">
              <a:avLst/>
            </a:prstGeom>
            <a:noFill/>
            <a:ln w="9525">
              <a:solidFill>
                <a:srgbClr val="7BC144"/>
              </a:solidFill>
              <a:round/>
              <a:headEnd/>
              <a:tailEnd/>
            </a:ln>
          </p:spPr>
        </p:cxnSp>
        <p:cxnSp>
          <p:nvCxnSpPr>
            <p:cNvPr id="17" name="Rak 36">
              <a:extLst>
                <a:ext uri="{FF2B5EF4-FFF2-40B4-BE49-F238E27FC236}">
                  <a16:creationId xmlns:a16="http://schemas.microsoft.com/office/drawing/2014/main" id="{2C4EFD11-2672-1BA2-F617-05A709D78AD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4822827" y="1392223"/>
              <a:ext cx="71438" cy="1588"/>
            </a:xfrm>
            <a:prstGeom prst="line">
              <a:avLst/>
            </a:prstGeom>
            <a:noFill/>
            <a:ln w="9525">
              <a:solidFill>
                <a:srgbClr val="7BC144"/>
              </a:solidFill>
              <a:round/>
              <a:headEnd/>
              <a:tailEnd/>
            </a:ln>
          </p:spPr>
        </p:cxnSp>
        <p:cxnSp>
          <p:nvCxnSpPr>
            <p:cNvPr id="18" name="Rak 37">
              <a:extLst>
                <a:ext uri="{FF2B5EF4-FFF2-40B4-BE49-F238E27FC236}">
                  <a16:creationId xmlns:a16="http://schemas.microsoft.com/office/drawing/2014/main" id="{B73AD6D7-6B38-C43B-2AA2-D58F6B75802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322893" y="1392223"/>
              <a:ext cx="71438" cy="1588"/>
            </a:xfrm>
            <a:prstGeom prst="line">
              <a:avLst/>
            </a:prstGeom>
            <a:noFill/>
            <a:ln w="9525">
              <a:solidFill>
                <a:srgbClr val="7BC144"/>
              </a:solidFill>
              <a:round/>
              <a:headEnd/>
              <a:tailEnd/>
            </a:ln>
          </p:spPr>
        </p:cxnSp>
        <p:cxnSp>
          <p:nvCxnSpPr>
            <p:cNvPr id="19" name="Rak 38">
              <a:extLst>
                <a:ext uri="{FF2B5EF4-FFF2-40B4-BE49-F238E27FC236}">
                  <a16:creationId xmlns:a16="http://schemas.microsoft.com/office/drawing/2014/main" id="{BDB16E57-A689-6699-B492-A2C175D1F20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822959" y="1392223"/>
              <a:ext cx="71438" cy="1588"/>
            </a:xfrm>
            <a:prstGeom prst="line">
              <a:avLst/>
            </a:prstGeom>
            <a:noFill/>
            <a:ln w="9525">
              <a:solidFill>
                <a:srgbClr val="7BC144"/>
              </a:solidFill>
              <a:round/>
              <a:headEnd/>
              <a:tailEnd/>
            </a:ln>
          </p:spPr>
        </p:cxnSp>
        <p:cxnSp>
          <p:nvCxnSpPr>
            <p:cNvPr id="20" name="Rak 39">
              <a:extLst>
                <a:ext uri="{FF2B5EF4-FFF2-40B4-BE49-F238E27FC236}">
                  <a16:creationId xmlns:a16="http://schemas.microsoft.com/office/drawing/2014/main" id="{B9464411-98E6-C62F-E0A1-B769DE7E6EA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323025" y="1392223"/>
              <a:ext cx="71438" cy="1588"/>
            </a:xfrm>
            <a:prstGeom prst="line">
              <a:avLst/>
            </a:prstGeom>
            <a:noFill/>
            <a:ln w="9525">
              <a:solidFill>
                <a:srgbClr val="7BC144"/>
              </a:solidFill>
              <a:round/>
              <a:headEnd/>
              <a:tailEnd/>
            </a:ln>
          </p:spPr>
        </p:cxnSp>
        <p:cxnSp>
          <p:nvCxnSpPr>
            <p:cNvPr id="21" name="Rak 40">
              <a:extLst>
                <a:ext uri="{FF2B5EF4-FFF2-40B4-BE49-F238E27FC236}">
                  <a16:creationId xmlns:a16="http://schemas.microsoft.com/office/drawing/2014/main" id="{B933F9DF-83C9-3154-7D3C-1B3011E8E01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823091" y="1392223"/>
              <a:ext cx="71438" cy="1588"/>
            </a:xfrm>
            <a:prstGeom prst="line">
              <a:avLst/>
            </a:prstGeom>
            <a:noFill/>
            <a:ln w="9525">
              <a:solidFill>
                <a:srgbClr val="7BC144"/>
              </a:solidFill>
              <a:round/>
              <a:headEnd/>
              <a:tailEnd/>
            </a:ln>
          </p:spPr>
        </p:cxnSp>
        <p:sp>
          <p:nvSpPr>
            <p:cNvPr id="22" name="textruta 41">
              <a:extLst>
                <a:ext uri="{FF2B5EF4-FFF2-40B4-BE49-F238E27FC236}">
                  <a16:creationId xmlns:a16="http://schemas.microsoft.com/office/drawing/2014/main" id="{AF010A37-49AE-1552-8D72-9B66AB3A99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3706" y="1500174"/>
              <a:ext cx="1226530" cy="140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7BC144"/>
                  </a:solidFill>
                  <a:effectLst/>
                  <a:uLnTx/>
                  <a:uFillTx/>
                  <a:ea typeface="ＭＳ Ｐゴシック" pitchFamily="-111" charset="-128"/>
                </a:rPr>
                <a:t>Dag (helgfri vardag</a:t>
              </a:r>
              <a:r>
                <a:rPr kumimoji="0" lang="sv-SE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7BC144"/>
                  </a:solidFill>
                  <a:effectLst/>
                  <a:uLnTx/>
                  <a:uFillTx/>
                  <a:ea typeface="ＭＳ Ｐゴシック" pitchFamily="-111" charset="-128"/>
                </a:rPr>
                <a:t>)</a:t>
              </a:r>
            </a:p>
          </p:txBody>
        </p:sp>
      </p:grpSp>
      <p:pic>
        <p:nvPicPr>
          <p:cNvPr id="24" name="Bildobjekt 23">
            <a:extLst>
              <a:ext uri="{FF2B5EF4-FFF2-40B4-BE49-F238E27FC236}">
                <a16:creationId xmlns:a16="http://schemas.microsoft.com/office/drawing/2014/main" id="{7CA2346C-249C-37F4-66CD-AAE85BC3F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308" y="8738101"/>
            <a:ext cx="17739868" cy="366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23636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Theme">
  <a:themeElements>
    <a:clrScheme name="CITYMAIL COLORS">
      <a:dk1>
        <a:srgbClr val="FAFCFF"/>
      </a:dk1>
      <a:lt1>
        <a:srgbClr val="FFFFFF"/>
      </a:lt1>
      <a:dk2>
        <a:srgbClr val="FAFCFF"/>
      </a:dk2>
      <a:lt2>
        <a:srgbClr val="535659"/>
      </a:lt2>
      <a:accent1>
        <a:srgbClr val="FC4C02"/>
      </a:accent1>
      <a:accent2>
        <a:srgbClr val="FFCC00"/>
      </a:accent2>
      <a:accent3>
        <a:srgbClr val="00B140"/>
      </a:accent3>
      <a:accent4>
        <a:srgbClr val="FF9F00"/>
      </a:accent4>
      <a:accent5>
        <a:srgbClr val="000000"/>
      </a:accent5>
      <a:accent6>
        <a:srgbClr val="535658"/>
      </a:accent6>
      <a:hlink>
        <a:srgbClr val="32D269"/>
      </a:hlink>
      <a:folHlink>
        <a:srgbClr val="1A916E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ityMail_PPTmall  -  Skrivskyddad" id="{58A89C52-C0F7-4DDC-8144-A925E1376019}" vid="{24CEFCD8-C2A8-4E15-B848-CB50CED0F3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296E3AF4FE48341BAD642229C51E10B" ma:contentTypeVersion="10" ma:contentTypeDescription="Skapa ett nytt dokument." ma:contentTypeScope="" ma:versionID="4dc13925f288d38e590bc1914cc0e35a">
  <xsd:schema xmlns:xsd="http://www.w3.org/2001/XMLSchema" xmlns:xs="http://www.w3.org/2001/XMLSchema" xmlns:p="http://schemas.microsoft.com/office/2006/metadata/properties" xmlns:ns1="http://schemas.microsoft.com/sharepoint/v3" xmlns:ns2="c88329d1-6e56-4181-9073-53b9fea2e57d" xmlns:ns3="b6d2bb81-5113-49c5-bcd9-8cd13ed9ce58" xmlns:ns4="165f87f6-84e7-420c-84bd-23f090b9850c" targetNamespace="http://schemas.microsoft.com/office/2006/metadata/properties" ma:root="true" ma:fieldsID="235ab7b49c063e2fcd4fc5b2ba6c86f1" ns1:_="" ns2:_="" ns3:_="" ns4:_="">
    <xsd:import namespace="http://schemas.microsoft.com/sharepoint/v3"/>
    <xsd:import namespace="c88329d1-6e56-4181-9073-53b9fea2e57d"/>
    <xsd:import namespace="b6d2bb81-5113-49c5-bcd9-8cd13ed9ce58"/>
    <xsd:import namespace="165f87f6-84e7-420c-84bd-23f090b9850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malagt startdatum" ma:description="Schemalagt startdatum är en webbplatskolumn som skapas via publiceringsfunktionen. Den används för att ange datum och tid för när sidan ska visas för besökare på webbplatsen för första gången." ma:hidden="true" ma:internalName="PublishingStartDate">
      <xsd:simpleType>
        <xsd:restriction base="dms:Unknown"/>
      </xsd:simpleType>
    </xsd:element>
    <xsd:element name="PublishingExpirationDate" ma:index="9" nillable="true" ma:displayName="Schemalagt slutdatum" ma:description="Schemalagt slutdatum är en webbplatskolumn som skapas via publiceringsfunktionen. Den används för att ange datum och tid för när sidan inte längre ska visas för besökare på webbplatsen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329d1-6e56-4181-9073-53b9fea2e57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1" nillable="true" ma:displayName="Delar tips,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2bb81-5113-49c5-bcd9-8cd13ed9ce58" elementFormDefault="qualified">
    <xsd:import namespace="http://schemas.microsoft.com/office/2006/documentManagement/types"/>
    <xsd:import namespace="http://schemas.microsoft.com/office/infopath/2007/PartnerControls"/>
    <xsd:element name="SharedWithDetails" ma:index="12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Senast delad per användare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Senast delad per tid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f87f6-84e7-420c-84bd-23f090b985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BE775A2-1759-483E-A2B4-7EDCEE2AB3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716894-4B1B-4A5D-A024-1248BBBA2D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88329d1-6e56-4181-9073-53b9fea2e57d"/>
    <ds:schemaRef ds:uri="b6d2bb81-5113-49c5-bcd9-8cd13ed9ce58"/>
    <ds:schemaRef ds:uri="165f87f6-84e7-420c-84bd-23f090b985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82DE3E-1214-4F25-80BB-4893DFA3E38F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c88329d1-6e56-4181-9073-53b9fea2e57d"/>
    <ds:schemaRef ds:uri="http://schemas.microsoft.com/office/infopath/2007/PartnerControls"/>
    <ds:schemaRef ds:uri="b6d2bb81-5113-49c5-bcd9-8cd13ed9ce58"/>
    <ds:schemaRef ds:uri="http://purl.org/dc/elements/1.1/"/>
    <ds:schemaRef ds:uri="http://schemas.openxmlformats.org/package/2006/metadata/core-properties"/>
    <ds:schemaRef ds:uri="165f87f6-84e7-420c-84bd-23f090b9850c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CityMail_PPTmall</Template>
  <TotalTime>1032</TotalTime>
  <Words>284</Words>
  <Application>Microsoft Office PowerPoint</Application>
  <PresentationFormat>Anpassad</PresentationFormat>
  <Paragraphs>46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Lato Light</vt:lpstr>
      <vt:lpstr>1_Default Theme</vt:lpstr>
      <vt:lpstr>PowerPoint-presentation</vt:lpstr>
      <vt:lpstr>Märklappar</vt:lpstr>
      <vt:lpstr>Buntar</vt:lpstr>
      <vt:lpstr>Separering och packning</vt:lpstr>
      <vt:lpstr>Separering and packning</vt:lpstr>
      <vt:lpstr>Separering och packning</vt:lpstr>
      <vt:lpstr>Postinlämning till CityMail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Marie-Louise Lemland</dc:creator>
  <cp:keywords/>
  <dc:description/>
  <cp:lastModifiedBy>Petter Vikström</cp:lastModifiedBy>
  <cp:revision>70</cp:revision>
  <cp:lastPrinted>2018-06-28T10:29:25Z</cp:lastPrinted>
  <dcterms:created xsi:type="dcterms:W3CDTF">2018-06-20T07:42:55Z</dcterms:created>
  <dcterms:modified xsi:type="dcterms:W3CDTF">2024-02-15T14:20:48Z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0x0101000296E3AF4FE48341BAD642229C51E10B</vt:lpwstr>
  </property>
</Properties>
</file>